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9DE3773-585F-40CC-9DDD-59D7712812E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7E6B7FC-9DCC-4AC0-9068-58E300540E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Day 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76450"/>
            <a:ext cx="37338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3 Solution Methods </a:t>
            </a:r>
            <a:r>
              <a:rPr lang="en-US" sz="2800" dirty="0" smtClean="0"/>
              <a:t>for Non-Zero </a:t>
            </a:r>
            <a:r>
              <a:rPr lang="en-US" sz="2800" dirty="0"/>
              <a:t>Sum </a:t>
            </a:r>
            <a:r>
              <a:rPr lang="en-US" sz="2800" dirty="0" smtClean="0"/>
              <a:t>Games</a:t>
            </a:r>
          </a:p>
          <a:p>
            <a:pPr lvl="1"/>
            <a:r>
              <a:rPr lang="en-US" sz="2800" dirty="0" smtClean="0"/>
              <a:t>Dominant Strategy</a:t>
            </a:r>
          </a:p>
          <a:p>
            <a:pPr lvl="1"/>
            <a:r>
              <a:rPr lang="en-US" sz="2800" dirty="0" smtClean="0"/>
              <a:t>Iterated Dominant Strategy</a:t>
            </a:r>
          </a:p>
          <a:p>
            <a:pPr lvl="1"/>
            <a:r>
              <a:rPr lang="en-US" sz="2800" dirty="0" smtClean="0"/>
              <a:t>Nash Equilibrium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 Zero Sum Games</a:t>
            </a:r>
            <a:br>
              <a:rPr lang="en-US" dirty="0" smtClean="0"/>
            </a:br>
            <a:r>
              <a:rPr lang="en-US" dirty="0" smtClean="0"/>
              <a:t>How to solve?</a:t>
            </a:r>
            <a:endParaRPr lang="en-US" dirty="0"/>
          </a:p>
        </p:txBody>
      </p:sp>
      <p:pic>
        <p:nvPicPr>
          <p:cNvPr id="1026" name="Picture 2" descr="Crane offloading containers onto a qu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42862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20921" y="5606411"/>
            <a:ext cx="203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International Trade!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1: Dominant Strategy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Non-zero sum game</a:t>
            </a:r>
          </a:p>
          <a:p>
            <a:r>
              <a:rPr lang="en-US" sz="2800" dirty="0" smtClean="0"/>
              <a:t>2 player, 3 strategy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Dominant Strategy Solution is (</a:t>
            </a:r>
            <a:r>
              <a:rPr lang="en-US" sz="2800" dirty="0" err="1" smtClean="0"/>
              <a:t>Md</a:t>
            </a:r>
            <a:r>
              <a:rPr lang="en-US" sz="2800" dirty="0" smtClean="0"/>
              <a:t>, </a:t>
            </a:r>
            <a:r>
              <a:rPr lang="en-US" sz="2800" dirty="0" err="1" smtClean="0"/>
              <a:t>Ctr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Strong or weak dominance?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88771"/>
            <a:ext cx="48672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2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2: Iterated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Recall the homework problem for zero-sum game where we found dominance over and over again.</a:t>
            </a:r>
          </a:p>
          <a:p>
            <a:r>
              <a:rPr lang="en-US" sz="2800" dirty="0" smtClean="0"/>
              <a:t>We can do the same with a non-zero sum game.</a:t>
            </a:r>
          </a:p>
          <a:p>
            <a:r>
              <a:rPr lang="en-US" sz="2800" dirty="0" smtClean="0"/>
              <a:t>To keep vocab straight:</a:t>
            </a:r>
          </a:p>
          <a:p>
            <a:pPr lvl="1"/>
            <a:r>
              <a:rPr lang="en-US" sz="2800" dirty="0"/>
              <a:t>Dominated strategy </a:t>
            </a:r>
            <a:r>
              <a:rPr lang="en-US" sz="2800" dirty="0" smtClean="0"/>
              <a:t>		-- </a:t>
            </a:r>
            <a:r>
              <a:rPr lang="en-US" sz="2800" b="1" dirty="0" smtClean="0"/>
              <a:t>Bad</a:t>
            </a:r>
            <a:endParaRPr lang="en-US" sz="2800" dirty="0"/>
          </a:p>
          <a:p>
            <a:pPr lvl="1"/>
            <a:r>
              <a:rPr lang="en-US" sz="2800" dirty="0" err="1"/>
              <a:t>Undominated</a:t>
            </a:r>
            <a:r>
              <a:rPr lang="en-US" sz="2800" dirty="0"/>
              <a:t> strategy  </a:t>
            </a:r>
            <a:r>
              <a:rPr lang="en-US" sz="2800" dirty="0" smtClean="0"/>
              <a:t>	-- </a:t>
            </a:r>
            <a:r>
              <a:rPr lang="en-US" sz="2800" b="1" dirty="0" smtClean="0"/>
              <a:t>Good</a:t>
            </a:r>
            <a:endParaRPr lang="en-US" sz="2800" dirty="0"/>
          </a:p>
          <a:p>
            <a:pPr lvl="1"/>
            <a:r>
              <a:rPr lang="en-US" sz="2800" dirty="0"/>
              <a:t>Dominant strategy 	  </a:t>
            </a:r>
            <a:r>
              <a:rPr lang="en-US" sz="2800" dirty="0" smtClean="0"/>
              <a:t>	-- </a:t>
            </a:r>
            <a:r>
              <a:rPr lang="en-US" sz="2800" b="1" dirty="0"/>
              <a:t>Best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743200"/>
            <a:ext cx="4038600" cy="3733799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Consider player 1: Which strategy is dominated? </a:t>
            </a:r>
          </a:p>
          <a:p>
            <a:r>
              <a:rPr lang="en-US" sz="2400" dirty="0" smtClean="0"/>
              <a:t>Rewrite the game: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Consider player 2: Which strategy is dominated?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Rewrite the game: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Consider player 1 again: which strategy is dominated?</a:t>
            </a:r>
          </a:p>
          <a:p>
            <a:r>
              <a:rPr lang="en-US" sz="2400" dirty="0" smtClean="0"/>
              <a:t>Rewrite for solution: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Dominance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" t="12178" r="5826" b="13585"/>
          <a:stretch/>
        </p:blipFill>
        <p:spPr bwMode="auto">
          <a:xfrm>
            <a:off x="152400" y="1434318"/>
            <a:ext cx="4481358" cy="12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" t="19649" r="4956" b="13846"/>
          <a:stretch/>
        </p:blipFill>
        <p:spPr bwMode="auto">
          <a:xfrm>
            <a:off x="21771" y="4241708"/>
            <a:ext cx="4522364" cy="101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" t="20396" r="5810" b="17996"/>
          <a:stretch/>
        </p:blipFill>
        <p:spPr bwMode="auto">
          <a:xfrm>
            <a:off x="4909625" y="2057400"/>
            <a:ext cx="3587262" cy="102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22440" r="4950" b="17428"/>
          <a:stretch/>
        </p:blipFill>
        <p:spPr bwMode="auto">
          <a:xfrm>
            <a:off x="5157316" y="5029200"/>
            <a:ext cx="3474721" cy="80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6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3: Nash Equilibrium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Nash Equilibrium is a term used in game theory to describe an equilibrium where each player's strategy is optimal given the strategies of all other players. </a:t>
            </a:r>
            <a:r>
              <a:rPr lang="en-US" sz="2400" i="1" dirty="0"/>
              <a:t>A Nash Equilibrium exists when there is no unilateral profitable deviation from any of the players involved</a:t>
            </a:r>
            <a:r>
              <a:rPr lang="en-US" sz="2400" dirty="0"/>
              <a:t>. In other words, no player in the game would take a different action as long as every other player remains the same. Nash </a:t>
            </a:r>
            <a:r>
              <a:rPr lang="en-US" sz="2400" dirty="0" err="1"/>
              <a:t>Equilibria</a:t>
            </a:r>
            <a:r>
              <a:rPr lang="en-US" sz="2400" dirty="0"/>
              <a:t> are self-enforcing; when players are at a Nash Equilibrium they have no desire to move because they will be worse off.</a:t>
            </a:r>
          </a:p>
        </p:txBody>
      </p:sp>
    </p:spTree>
    <p:extLst>
      <p:ext uri="{BB962C8B-B14F-4D97-AF65-F5344CB8AC3E}">
        <p14:creationId xmlns:p14="http://schemas.microsoft.com/office/powerpoint/2010/main" val="25425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Nash Equilibrium vs. </a:t>
            </a:r>
            <a:br>
              <a:rPr lang="en-US" sz="4400" dirty="0" smtClean="0"/>
            </a:br>
            <a:r>
              <a:rPr lang="en-US" sz="4400" dirty="0" smtClean="0"/>
              <a:t>Dominance Strategy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Consider the following payoff matrix: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971800"/>
            <a:ext cx="8031079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2" t="25325" r="20253" b="13895"/>
          <a:stretch/>
        </p:blipFill>
        <p:spPr bwMode="auto">
          <a:xfrm>
            <a:off x="6823047" y="1143000"/>
            <a:ext cx="198120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70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 Price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Duopoly: When two companies share exclusively the market for a certain product.</a:t>
            </a:r>
          </a:p>
          <a:p>
            <a:r>
              <a:rPr lang="en-US" sz="2400" dirty="0" smtClean="0"/>
              <a:t>How can a company set their prices in order to receive maximum </a:t>
            </a:r>
            <a:r>
              <a:rPr lang="en-US" sz="2400" dirty="0"/>
              <a:t>profit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Compare </a:t>
            </a:r>
            <a:r>
              <a:rPr lang="en-US" sz="2400" dirty="0"/>
              <a:t>NE (Nash equilibrium) to IDS (iterated dominance strategy)</a:t>
            </a:r>
          </a:p>
          <a:p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" t="16837" r="3953" b="10714"/>
          <a:stretch/>
        </p:blipFill>
        <p:spPr bwMode="auto">
          <a:xfrm>
            <a:off x="1524000" y="4495800"/>
            <a:ext cx="66970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0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57</TotalTime>
  <Words>222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Game Theory</vt:lpstr>
      <vt:lpstr>Non- Zero Sum Games How to solve?</vt:lpstr>
      <vt:lpstr>Method 1: Dominant Strategy Solution</vt:lpstr>
      <vt:lpstr>Method 2: Iterated Dominance</vt:lpstr>
      <vt:lpstr>Iterated Dominance Example</vt:lpstr>
      <vt:lpstr>Method 3: Nash Equilibrium</vt:lpstr>
      <vt:lpstr>Nash Equilibrium vs.  Dominance Strategy</vt:lpstr>
      <vt:lpstr>Example. Price Competition</vt:lpstr>
    </vt:vector>
  </TitlesOfParts>
  <Company>Strake Jesuit College Preparatory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Natalee Hanna</dc:creator>
  <cp:lastModifiedBy>Natalee Hanna</cp:lastModifiedBy>
  <cp:revision>7</cp:revision>
  <dcterms:created xsi:type="dcterms:W3CDTF">2013-04-15T21:31:56Z</dcterms:created>
  <dcterms:modified xsi:type="dcterms:W3CDTF">2013-04-17T19:31:00Z</dcterms:modified>
</cp:coreProperties>
</file>