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E0C-7610-4B58-8AF5-30DD53F97548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4653-11B8-4FDB-9F4D-716DF2DC11F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E0C-7610-4B58-8AF5-30DD53F97548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4653-11B8-4FDB-9F4D-716DF2DC1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E0C-7610-4B58-8AF5-30DD53F97548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4653-11B8-4FDB-9F4D-716DF2DC1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E0C-7610-4B58-8AF5-30DD53F97548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4653-11B8-4FDB-9F4D-716DF2DC1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E0C-7610-4B58-8AF5-30DD53F97548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4653-11B8-4FDB-9F4D-716DF2DC11F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E0C-7610-4B58-8AF5-30DD53F97548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4653-11B8-4FDB-9F4D-716DF2DC1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E0C-7610-4B58-8AF5-30DD53F97548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4653-11B8-4FDB-9F4D-716DF2DC11F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E0C-7610-4B58-8AF5-30DD53F97548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4653-11B8-4FDB-9F4D-716DF2DC1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E0C-7610-4B58-8AF5-30DD53F97548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4653-11B8-4FDB-9F4D-716DF2DC1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E0C-7610-4B58-8AF5-30DD53F97548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4653-11B8-4FDB-9F4D-716DF2DC11F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5E0C-7610-4B58-8AF5-30DD53F97548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4653-11B8-4FDB-9F4D-716DF2DC1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AA5E0C-7610-4B58-8AF5-30DD53F97548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19A4653-11B8-4FDB-9F4D-716DF2DC11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John_Forbes_Nash,_Jr.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Game Theory: </a:t>
            </a:r>
            <a:br>
              <a:rPr lang="en-US" dirty="0" smtClean="0"/>
            </a:br>
            <a:r>
              <a:rPr lang="en-US" dirty="0" smtClean="0"/>
              <a:t>Nash Equilibrium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Non-Zero-Sum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Payoffs do not sum to zero nor can be rewritten as such</a:t>
            </a:r>
          </a:p>
          <a:p>
            <a:r>
              <a:rPr lang="en-US" dirty="0" smtClean="0"/>
              <a:t>In general, the interests of players are not strictly opposed and not strictly coincident. </a:t>
            </a:r>
          </a:p>
          <a:p>
            <a:r>
              <a:rPr lang="en-US" dirty="0" smtClean="0"/>
              <a:t>Game combines competition as well as opportunities for cooperation</a:t>
            </a:r>
          </a:p>
          <a:p>
            <a:r>
              <a:rPr lang="en-US" dirty="0" smtClean="0"/>
              <a:t>Cooperation may require communication between players</a:t>
            </a:r>
          </a:p>
          <a:p>
            <a:r>
              <a:rPr lang="en-US" dirty="0" smtClean="0"/>
              <a:t>Analysis depends on what kind of assumptions we make about how the players can communicate with each other</a:t>
            </a:r>
          </a:p>
          <a:p>
            <a:r>
              <a:rPr lang="en-US" dirty="0" smtClean="0"/>
              <a:t>Non-Zero-Sum games can be of pure or mixed strategy for each player.  As well as one player may have a zero-sum game.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9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Nash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Solution concept for a strategic form, non-cooperative, non-zero-sum game!</a:t>
            </a:r>
          </a:p>
          <a:p>
            <a:r>
              <a:rPr lang="en-US" dirty="0" smtClean="0"/>
              <a:t>No </a:t>
            </a:r>
            <a:r>
              <a:rPr lang="en-US" dirty="0"/>
              <a:t>player has anything to gain by changing only his own strategy </a:t>
            </a:r>
            <a:r>
              <a:rPr lang="en-US" dirty="0" smtClean="0"/>
              <a:t>unilaterally.</a:t>
            </a:r>
          </a:p>
          <a:p>
            <a:r>
              <a:rPr lang="en-US" dirty="0" smtClean="0"/>
              <a:t>If </a:t>
            </a:r>
            <a:r>
              <a:rPr lang="en-US" dirty="0"/>
              <a:t>each player has chosen a strategy and no player can benefit by changing strategies while the other players keep theirs unchanged, then the current set of strategy choices and the corresponding payoffs constitute a Nash equilibrium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Anecdotally: Rose </a:t>
            </a:r>
            <a:r>
              <a:rPr lang="en-US" dirty="0"/>
              <a:t>and </a:t>
            </a:r>
            <a:r>
              <a:rPr lang="en-US" dirty="0" smtClean="0"/>
              <a:t>Colin </a:t>
            </a:r>
            <a:r>
              <a:rPr lang="en-US" dirty="0"/>
              <a:t>are in Nash equilibrium if </a:t>
            </a:r>
            <a:r>
              <a:rPr lang="en-US" dirty="0" smtClean="0"/>
              <a:t>Rose </a:t>
            </a:r>
            <a:r>
              <a:rPr lang="en-US" dirty="0"/>
              <a:t>is making the best decision she can, taking into account </a:t>
            </a:r>
            <a:r>
              <a:rPr lang="en-US" dirty="0" smtClean="0"/>
              <a:t>Colin's </a:t>
            </a:r>
            <a:r>
              <a:rPr lang="en-US" dirty="0"/>
              <a:t>decision, and </a:t>
            </a:r>
            <a:r>
              <a:rPr lang="en-US" dirty="0" smtClean="0"/>
              <a:t>Colin </a:t>
            </a:r>
            <a:r>
              <a:rPr lang="en-US" dirty="0"/>
              <a:t>is making the best decision he can, taking into account </a:t>
            </a:r>
            <a:r>
              <a:rPr lang="en-US" dirty="0" smtClean="0"/>
              <a:t>Rose's </a:t>
            </a:r>
            <a:r>
              <a:rPr lang="en-US" dirty="0"/>
              <a:t>decision. </a:t>
            </a:r>
            <a:endParaRPr lang="en-US" dirty="0" smtClean="0"/>
          </a:p>
          <a:p>
            <a:r>
              <a:rPr lang="en-US" dirty="0" smtClean="0"/>
              <a:t>Likewise</a:t>
            </a:r>
            <a:r>
              <a:rPr lang="en-US" dirty="0"/>
              <a:t>, a group of players are in Nash equilibrium if each one is making the best decision that he or she can, taking into account the decisions of the others.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6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Nash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562600"/>
          </a:xfrm>
        </p:spPr>
        <p:txBody>
          <a:bodyPr>
            <a:noAutofit/>
          </a:bodyPr>
          <a:lstStyle/>
          <a:p>
            <a:r>
              <a:rPr lang="en-US" sz="1200" dirty="0"/>
              <a:t>John Nash was born on June 13, 1928, in Bluefield, West </a:t>
            </a:r>
            <a:r>
              <a:rPr lang="en-US" sz="1200" dirty="0" smtClean="0"/>
              <a:t>Virginia</a:t>
            </a:r>
            <a:endParaRPr lang="en-US" sz="1200" dirty="0"/>
          </a:p>
          <a:p>
            <a:r>
              <a:rPr lang="en-US" sz="1200" dirty="0" smtClean="0"/>
              <a:t>Attended Princeton University studied mathematics (first interest in game theory)</a:t>
            </a:r>
          </a:p>
          <a:p>
            <a:r>
              <a:rPr lang="en-US" sz="1200" dirty="0" smtClean="0"/>
              <a:t>Math Faculty at MIT</a:t>
            </a:r>
          </a:p>
          <a:p>
            <a:pPr lvl="1"/>
            <a:r>
              <a:rPr lang="en-US" sz="1200" dirty="0" smtClean="0"/>
              <a:t>Nash </a:t>
            </a:r>
            <a:r>
              <a:rPr lang="en-US" sz="1200" dirty="0"/>
              <a:t>went on to solve a series of impressive mathematical problems. In July 1958,</a:t>
            </a:r>
            <a:r>
              <a:rPr lang="en-US" sz="1200" i="1" dirty="0"/>
              <a:t>Fortune</a:t>
            </a:r>
            <a:r>
              <a:rPr lang="en-US" sz="1200" dirty="0"/>
              <a:t> magazine named him one of the brightest mathematicians in the </a:t>
            </a:r>
            <a:r>
              <a:rPr lang="en-US" sz="1200" dirty="0" smtClean="0"/>
              <a:t>world (30 years old). </a:t>
            </a:r>
          </a:p>
          <a:p>
            <a:r>
              <a:rPr lang="en-US" sz="1200" dirty="0" smtClean="0"/>
              <a:t>Research position at Princeton</a:t>
            </a:r>
          </a:p>
          <a:p>
            <a:r>
              <a:rPr lang="en-US" sz="1200" dirty="0" smtClean="0"/>
              <a:t>Suffers from Schizophrenia</a:t>
            </a:r>
          </a:p>
          <a:p>
            <a:pPr lvl="1"/>
            <a:r>
              <a:rPr lang="en-US" sz="1200" dirty="0" smtClean="0"/>
              <a:t>Took off to Europe twice</a:t>
            </a:r>
          </a:p>
          <a:p>
            <a:pPr lvl="1"/>
            <a:r>
              <a:rPr lang="en-US" sz="1200" dirty="0" smtClean="0"/>
              <a:t>Was committed</a:t>
            </a:r>
          </a:p>
          <a:p>
            <a:pPr lvl="1"/>
            <a:r>
              <a:rPr lang="en-US" sz="1200" dirty="0" smtClean="0"/>
              <a:t>Left cryptic formulas on Princeton blackboards (dubbed “The Phantom)</a:t>
            </a:r>
          </a:p>
          <a:p>
            <a:pPr lvl="1"/>
            <a:r>
              <a:rPr lang="en-US" sz="1200" dirty="0" smtClean="0"/>
              <a:t>As he aged, his delusions and suffering lessoned</a:t>
            </a:r>
          </a:p>
          <a:p>
            <a:r>
              <a:rPr lang="en-US" sz="1200" dirty="0" smtClean="0"/>
              <a:t>Won Nobel Peace Prize in Economics (1994) for work in game theory</a:t>
            </a:r>
          </a:p>
          <a:p>
            <a:r>
              <a:rPr lang="en-US" sz="1200" dirty="0" smtClean="0"/>
              <a:t>Continues studying mathematics and game theory at Princeton</a:t>
            </a:r>
          </a:p>
          <a:p>
            <a:r>
              <a:rPr lang="en-US" sz="1200" dirty="0"/>
              <a:t>Nash received an honorary degree, Doctor of Science and Technology, </a:t>
            </a:r>
            <a:r>
              <a:rPr lang="en-US" sz="1200" dirty="0" smtClean="0"/>
              <a:t>from Carnegie Mellon University</a:t>
            </a:r>
            <a:r>
              <a:rPr lang="en-US" sz="1200" dirty="0"/>
              <a:t> </a:t>
            </a:r>
            <a:r>
              <a:rPr lang="en-US" sz="1200" dirty="0" smtClean="0"/>
              <a:t>in </a:t>
            </a:r>
            <a:r>
              <a:rPr lang="en-US" sz="1200" dirty="0"/>
              <a:t>1999, an honorary degree in economics from the </a:t>
            </a:r>
            <a:r>
              <a:rPr lang="en-US" sz="1200" dirty="0" smtClean="0"/>
              <a:t>University of Naples Federico </a:t>
            </a:r>
            <a:r>
              <a:rPr lang="en-US" sz="1200" dirty="0" err="1" smtClean="0"/>
              <a:t>IIon</a:t>
            </a:r>
            <a:r>
              <a:rPr lang="en-US" sz="1200" dirty="0" smtClean="0"/>
              <a:t> </a:t>
            </a:r>
            <a:r>
              <a:rPr lang="en-US" sz="1200" dirty="0"/>
              <a:t>March 19, 2003,</a:t>
            </a:r>
            <a:r>
              <a:rPr lang="en-US" sz="1200" baseline="30000" dirty="0">
                <a:hlinkClick r:id="rId2"/>
              </a:rPr>
              <a:t>[35]</a:t>
            </a:r>
            <a:r>
              <a:rPr lang="en-US" sz="1200" dirty="0"/>
              <a:t> an honorary doctorate in economics from the University of Antwerp in April </a:t>
            </a:r>
            <a:r>
              <a:rPr lang="en-US" sz="1200" dirty="0" smtClean="0"/>
              <a:t>2007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029200" y="1676400"/>
            <a:ext cx="3505200" cy="4343400"/>
            <a:chOff x="288" y="528"/>
            <a:chExt cx="1440" cy="1940"/>
          </a:xfrm>
        </p:grpSpPr>
        <p:pic>
          <p:nvPicPr>
            <p:cNvPr id="8" name="Picture 7" descr="Photo of J. Nash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528"/>
              <a:ext cx="1418" cy="1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88" y="2256"/>
              <a:ext cx="14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600" i="1"/>
                <a:t>John F. Nash, 1928 -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476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Prisoner’s Dilemma </a:t>
            </a:r>
          </a:p>
          <a:p>
            <a:pPr marL="0" indent="0">
              <a:buNone/>
            </a:pPr>
            <a:r>
              <a:rPr lang="en-US" sz="2000" dirty="0" smtClean="0"/>
              <a:t>(confess, confess)</a:t>
            </a:r>
            <a:endParaRPr lang="en-US" sz="2000" dirty="0"/>
          </a:p>
          <a:p>
            <a:r>
              <a:rPr lang="en-US" sz="2000" dirty="0" smtClean="0"/>
              <a:t>Confess is a dominant strategy</a:t>
            </a:r>
          </a:p>
          <a:p>
            <a:r>
              <a:rPr lang="en-US" sz="2000" dirty="0" smtClean="0"/>
              <a:t>Both parties will rationally choose to confess, even though they could be better off denying together.  </a:t>
            </a:r>
          </a:p>
          <a:p>
            <a:r>
              <a:rPr lang="en-US" sz="2000" dirty="0" smtClean="0"/>
              <a:t>Each party does this because, considering the possible options of the other party, they always found the better option was to confess. </a:t>
            </a:r>
          </a:p>
          <a:p>
            <a:r>
              <a:rPr lang="en-US" sz="2000" dirty="0" smtClean="0"/>
              <a:t>When neither party has an incentive to change their strategy, they are in “Nash Equilibrium”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Battle of the Sexes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3300" dirty="0" smtClean="0"/>
              <a:t>No dominant strategy</a:t>
            </a:r>
          </a:p>
          <a:p>
            <a:r>
              <a:rPr lang="en-US" sz="3300" dirty="0" smtClean="0"/>
              <a:t>Player 1 (husband) responds to player 2 (wife) is the play F (football) </a:t>
            </a:r>
          </a:p>
          <a:p>
            <a:r>
              <a:rPr lang="en-US" sz="3300" dirty="0" smtClean="0"/>
              <a:t>There are two pure strategy Nash Equilibriums: </a:t>
            </a:r>
          </a:p>
          <a:p>
            <a:pPr lvl="1"/>
            <a:r>
              <a:rPr lang="en-US" sz="3300" dirty="0" smtClean="0"/>
              <a:t>(F, F) or (O, O)</a:t>
            </a:r>
          </a:p>
          <a:p>
            <a:r>
              <a:rPr lang="en-US" sz="3300" dirty="0"/>
              <a:t> The two pure strategy Nash </a:t>
            </a:r>
            <a:r>
              <a:rPr lang="en-US" sz="3300" dirty="0" smtClean="0"/>
              <a:t>equilibrium </a:t>
            </a:r>
            <a:r>
              <a:rPr lang="en-US" sz="3300" dirty="0"/>
              <a:t>are unfair; one player consistently does better than the other. The mixed strategy Nash equilibrium </a:t>
            </a:r>
            <a:r>
              <a:rPr lang="en-US" sz="3300" dirty="0" smtClean="0"/>
              <a:t>is </a:t>
            </a:r>
            <a:r>
              <a:rPr lang="en-US" sz="3300" dirty="0"/>
              <a:t>inefficient</a:t>
            </a:r>
            <a:endParaRPr lang="en-US" sz="3300" dirty="0" smtClean="0"/>
          </a:p>
          <a:p>
            <a:r>
              <a:rPr lang="en-US" sz="3300" dirty="0" smtClean="0"/>
              <a:t>Answer: Bring in probability…</a:t>
            </a:r>
            <a:endParaRPr lang="en-US" sz="33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55158"/>
              </p:ext>
            </p:extLst>
          </p:nvPr>
        </p:nvGraphicFramePr>
        <p:xfrm>
          <a:off x="5334000" y="1905000"/>
          <a:ext cx="304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158"/>
                <a:gridCol w="882316"/>
                <a:gridCol w="962526"/>
              </a:tblGrid>
              <a:tr h="553010">
                <a:tc>
                  <a:txBody>
                    <a:bodyPr/>
                    <a:lstStyle/>
                    <a:p>
                      <a:r>
                        <a:rPr lang="en-US" dirty="0" smtClean="0"/>
                        <a:t>Husband\Wife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320395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0, 0</a:t>
                      </a:r>
                      <a:endParaRPr lang="en-US" dirty="0"/>
                    </a:p>
                  </a:txBody>
                  <a:tcPr/>
                </a:tc>
              </a:tr>
              <a:tr h="320395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30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Payoffs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Let x represent the probability that the wife will go to football and 1 – x to the opera.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 smtClean="0"/>
              <a:t>Husband F: 2x + 0(1-x) = 2x</a:t>
            </a:r>
          </a:p>
          <a:p>
            <a:pPr marL="0" indent="0">
              <a:buNone/>
            </a:pPr>
            <a:r>
              <a:rPr lang="en-US" sz="2200" dirty="0" smtClean="0"/>
              <a:t>Husband O: 0x + 1(1-x) = 1 –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Nash Equilibrium: Needs to be the same.</a:t>
            </a:r>
          </a:p>
          <a:p>
            <a:pPr marL="0" indent="0">
              <a:buNone/>
            </a:pPr>
            <a:r>
              <a:rPr lang="en-US" dirty="0" smtClean="0"/>
              <a:t>2x = 1 – x  	=&gt;	x = 1/3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1 – x = 2/3	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376574"/>
              </p:ext>
            </p:extLst>
          </p:nvPr>
        </p:nvGraphicFramePr>
        <p:xfrm>
          <a:off x="4800600" y="1524000"/>
          <a:ext cx="3810000" cy="154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914400"/>
                <a:gridCol w="1143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Husband\Wife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(1/3)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 (2/3)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F (2/3)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0, 0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O (1/3)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53000" y="3276600"/>
            <a:ext cx="3886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Thus, the husband and wife attend their preferred venue more often. </a:t>
            </a:r>
          </a:p>
          <a:p>
            <a:endParaRPr lang="en-US" dirty="0"/>
          </a:p>
          <a:p>
            <a:r>
              <a:rPr lang="en-US" dirty="0" smtClean="0"/>
              <a:t>(F, F) = 2/9	(F, O) = 4/9</a:t>
            </a:r>
          </a:p>
          <a:p>
            <a:r>
              <a:rPr lang="en-US" dirty="0" smtClean="0"/>
              <a:t>(O, F) = 1/9	(O, O) = 2/9</a:t>
            </a:r>
          </a:p>
          <a:p>
            <a:endParaRPr lang="en-US" dirty="0" smtClean="0"/>
          </a:p>
          <a:p>
            <a:r>
              <a:rPr lang="en-US" dirty="0" smtClean="0"/>
              <a:t>Husband: </a:t>
            </a:r>
          </a:p>
          <a:p>
            <a:r>
              <a:rPr lang="en-US" dirty="0" smtClean="0"/>
              <a:t>2/9 (2) + 4/9 (0) + 1/9 (0) + 2/9 (1)</a:t>
            </a:r>
            <a:endParaRPr lang="en-US" dirty="0"/>
          </a:p>
          <a:p>
            <a:r>
              <a:rPr lang="en-US" dirty="0" smtClean="0"/>
              <a:t>= 4/9 + 2/9</a:t>
            </a:r>
          </a:p>
          <a:p>
            <a:r>
              <a:rPr lang="en-US" dirty="0" smtClean="0"/>
              <a:t>= 2/3</a:t>
            </a:r>
          </a:p>
          <a:p>
            <a:endParaRPr lang="en-US" dirty="0"/>
          </a:p>
          <a:p>
            <a:r>
              <a:rPr lang="en-US" dirty="0" smtClean="0"/>
              <a:t>Symmetric Game, Wife is the same!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72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159</TotalTime>
  <Words>529</Words>
  <Application>Microsoft Office PowerPoint</Application>
  <PresentationFormat>On-screen Show (4:3)</PresentationFormat>
  <Paragraphs>90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Game Theory:  Nash Equilibrium</vt:lpstr>
      <vt:lpstr>Non-Zero-Sum Games</vt:lpstr>
      <vt:lpstr>Nash Equilibrium</vt:lpstr>
      <vt:lpstr>John Nash</vt:lpstr>
      <vt:lpstr>Examples</vt:lpstr>
      <vt:lpstr>Calculating Payoffs</vt:lpstr>
    </vt:vector>
  </TitlesOfParts>
  <Company>Strake Jesuit College Preparatory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Theory: Nash Equilibria</dc:title>
  <dc:creator>Natalee Hanna</dc:creator>
  <cp:lastModifiedBy>Natalee Hanna</cp:lastModifiedBy>
  <cp:revision>10</cp:revision>
  <dcterms:created xsi:type="dcterms:W3CDTF">2013-04-15T12:10:21Z</dcterms:created>
  <dcterms:modified xsi:type="dcterms:W3CDTF">2013-04-15T14:50:02Z</dcterms:modified>
</cp:coreProperties>
</file>