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FFB9896-45CB-F840-AD22-7D98DD26239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BB1AF97-E323-B044-86BE-2C8E324EF85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4GAQtGtd_0" TargetMode="External"/><Relationship Id="rId2" Type="http://schemas.openxmlformats.org/officeDocument/2006/relationships/hyperlink" Target="http://www.youtube.com/watch?v=ED9gaAb2BE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“No Man is an Island”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 Theory: </a:t>
            </a:r>
          </a:p>
          <a:p>
            <a:r>
              <a:rPr lang="en-US" dirty="0" smtClean="0"/>
              <a:t>A study of </a:t>
            </a:r>
            <a:r>
              <a:rPr lang="en-US" i="1" dirty="0" smtClean="0"/>
              <a:t>interdependence </a:t>
            </a:r>
            <a:r>
              <a:rPr lang="en-US" dirty="0" smtClean="0"/>
              <a:t> and the strategy of games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1469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Interlinked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will each individual guess about the others’ choices?</a:t>
            </a:r>
          </a:p>
          <a:p>
            <a:r>
              <a:rPr lang="en-US" dirty="0" smtClean="0"/>
              <a:t>What action will each person take? </a:t>
            </a:r>
          </a:p>
          <a:p>
            <a:r>
              <a:rPr lang="en-US" dirty="0" smtClean="0"/>
              <a:t>What is the outcome of these actions? Is this outcome good for the group as a whole?</a:t>
            </a:r>
          </a:p>
          <a:p>
            <a:r>
              <a:rPr lang="en-US" dirty="0" smtClean="0"/>
              <a:t>Does it make any difference if the group interacts more than once?</a:t>
            </a:r>
          </a:p>
          <a:p>
            <a:r>
              <a:rPr lang="en-US" dirty="0" smtClean="0"/>
              <a:t>How do the answers change if each individual is unsure about the characteristics of others in the group?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3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Interdependence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 Auctions</a:t>
            </a:r>
          </a:p>
          <a:p>
            <a:r>
              <a:rPr lang="en-US" dirty="0" smtClean="0"/>
              <a:t>Voting</a:t>
            </a:r>
          </a:p>
          <a:p>
            <a:r>
              <a:rPr lang="en-US" dirty="0" smtClean="0"/>
              <a:t>Natural Resources and sustainability</a:t>
            </a:r>
          </a:p>
          <a:p>
            <a:r>
              <a:rPr lang="en-US" dirty="0" smtClean="0"/>
              <a:t>Random drug testing</a:t>
            </a:r>
          </a:p>
          <a:p>
            <a:r>
              <a:rPr lang="en-US" dirty="0" smtClean="0"/>
              <a:t>Bankruptcy law</a:t>
            </a:r>
          </a:p>
          <a:p>
            <a:r>
              <a:rPr lang="en-US" dirty="0" smtClean="0"/>
              <a:t>Trench warfare in WWI</a:t>
            </a:r>
          </a:p>
          <a:p>
            <a:r>
              <a:rPr lang="en-US" dirty="0" smtClean="0"/>
              <a:t>Group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6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Game Theory: A formal way to consider each item –</a:t>
            </a:r>
          </a:p>
          <a:p>
            <a:pPr lvl="1"/>
            <a:r>
              <a:rPr lang="en-US" i="1" dirty="0" smtClean="0"/>
              <a:t>Group</a:t>
            </a:r>
            <a:r>
              <a:rPr lang="en-US" dirty="0" smtClean="0"/>
              <a:t>: In any game there is more than one decision-maker; each decision maker is referred to as a “player”</a:t>
            </a:r>
          </a:p>
          <a:p>
            <a:pPr lvl="1"/>
            <a:r>
              <a:rPr lang="en-US" i="1" dirty="0" smtClean="0"/>
              <a:t>Interaction: </a:t>
            </a:r>
            <a:r>
              <a:rPr lang="en-US" dirty="0" smtClean="0"/>
              <a:t>What any one individual player does directly affects at least one other player in the group</a:t>
            </a:r>
            <a:endParaRPr lang="en-US" i="1" dirty="0" smtClean="0"/>
          </a:p>
          <a:p>
            <a:pPr lvl="1"/>
            <a:r>
              <a:rPr lang="en-US" i="1" dirty="0" smtClean="0"/>
              <a:t>Strategic: </a:t>
            </a:r>
            <a:r>
              <a:rPr lang="en-US" dirty="0" smtClean="0"/>
              <a:t>An individual player accounts for this interdependence in deciding what action to take</a:t>
            </a:r>
            <a:endParaRPr lang="en-US" i="1" dirty="0" smtClean="0"/>
          </a:p>
          <a:p>
            <a:pPr lvl="1"/>
            <a:r>
              <a:rPr lang="en-US" i="1" dirty="0" smtClean="0"/>
              <a:t>Rational:</a:t>
            </a:r>
            <a:r>
              <a:rPr lang="en-US" dirty="0" smtClean="0"/>
              <a:t> While accounting for this interdependence, each player chooses her best action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773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Project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Drug Testing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group</a:t>
            </a:r>
            <a:r>
              <a:rPr lang="en-US" dirty="0" smtClean="0"/>
              <a:t> comprises the students jointly working on the case.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interaction</a:t>
            </a:r>
            <a:r>
              <a:rPr lang="en-US" dirty="0" smtClean="0"/>
              <a:t> arises from the fact that certain amount </a:t>
            </a:r>
            <a:r>
              <a:rPr lang="en-US" dirty="0" smtClean="0"/>
              <a:t>of </a:t>
            </a:r>
            <a:r>
              <a:rPr lang="en-US" dirty="0" smtClean="0"/>
              <a:t>work needs to get done .</a:t>
            </a:r>
          </a:p>
          <a:p>
            <a:r>
              <a:rPr lang="en-US" b="1" i="1" dirty="0" smtClean="0"/>
              <a:t>Strategic</a:t>
            </a:r>
            <a:r>
              <a:rPr lang="en-US" dirty="0" smtClean="0"/>
              <a:t> play involves estimating the likelihood of freeloaders in the group</a:t>
            </a:r>
          </a:p>
          <a:p>
            <a:r>
              <a:rPr lang="en-US" b="1" i="1" dirty="0" smtClean="0"/>
              <a:t>Rational</a:t>
            </a:r>
            <a:r>
              <a:rPr lang="en-US" i="1" dirty="0" smtClean="0"/>
              <a:t> </a:t>
            </a:r>
            <a:r>
              <a:rPr lang="en-US" dirty="0" smtClean="0"/>
              <a:t>play requires a careful comparison of the benefits to a better grade against the costs of extra work.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group</a:t>
            </a:r>
            <a:r>
              <a:rPr lang="en-US" dirty="0" smtClean="0"/>
              <a:t> is made up of the students/athletes and those giving the test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interaction</a:t>
            </a:r>
            <a:r>
              <a:rPr lang="en-US" dirty="0" smtClean="0"/>
              <a:t> is both between the players in the group.</a:t>
            </a:r>
          </a:p>
          <a:p>
            <a:r>
              <a:rPr lang="en-US" b="1" i="1" dirty="0" smtClean="0"/>
              <a:t>Rational</a:t>
            </a:r>
            <a:r>
              <a:rPr lang="en-US" dirty="0" smtClean="0"/>
              <a:t> </a:t>
            </a:r>
            <a:r>
              <a:rPr lang="en-US" b="1" i="1" dirty="0" smtClean="0"/>
              <a:t>strategic</a:t>
            </a:r>
            <a:r>
              <a:rPr lang="en-US" dirty="0" smtClean="0"/>
              <a:t> play requires the student/athletes to make decisions based on their chances of getting caught, </a:t>
            </a:r>
            <a:r>
              <a:rPr lang="en-US" dirty="0" smtClean="0"/>
              <a:t> as </a:t>
            </a:r>
            <a:r>
              <a:rPr lang="en-US" dirty="0" smtClean="0"/>
              <a:t>well as punishment, cost of test, and value of reputation.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9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it NOT a game?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		            VS.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Context where your decision affect no one but yourself</a:t>
            </a:r>
          </a:p>
          <a:p>
            <a:r>
              <a:rPr lang="en-US" dirty="0" smtClean="0"/>
              <a:t>Examples?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Situations where your decisions do affect others, but there are so many people involved that it is </a:t>
            </a:r>
            <a:r>
              <a:rPr lang="en-US" dirty="0" smtClean="0"/>
              <a:t>neither </a:t>
            </a:r>
            <a:r>
              <a:rPr lang="en-US" dirty="0" smtClean="0"/>
              <a:t>feasible nor sensible to keep track of what each one does.</a:t>
            </a:r>
          </a:p>
          <a:p>
            <a:r>
              <a:rPr lang="en-US" dirty="0" smtClean="0"/>
              <a:t>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5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75" y="508753"/>
            <a:ext cx="3931920" cy="762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Prisoner’s Dilemma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7608" y="273050"/>
            <a:ext cx="5285966" cy="585311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“Granddaddy” of simple games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Scenario: Two people are questioned suspected of a crime.  Offered a deal, to confess or not confess?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230736"/>
              </p:ext>
            </p:extLst>
          </p:nvPr>
        </p:nvGraphicFramePr>
        <p:xfrm>
          <a:off x="3809829" y="4607589"/>
          <a:ext cx="4949524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13110"/>
                <a:gridCol w="1618207"/>
                <a:gridCol w="16182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Prisoner A,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Confess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Confess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75" y="1969890"/>
            <a:ext cx="3548832" cy="3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35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Dilbert</a:t>
            </a:r>
            <a:r>
              <a:rPr lang="en-US" dirty="0" smtClean="0"/>
              <a:t> Silly Example  </a:t>
            </a:r>
          </a:p>
          <a:p>
            <a:r>
              <a:rPr lang="en-US" dirty="0" smtClean="0">
                <a:hlinkClick r:id="rId3"/>
              </a:rPr>
              <a:t>Dark Knight: Social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8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Game Theory Day 1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0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55</TotalTime>
  <Words>433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“No Man is an Island”</vt:lpstr>
      <vt:lpstr>Interlinked Situations</vt:lpstr>
      <vt:lpstr>Real-World Interdependence</vt:lpstr>
      <vt:lpstr>Formal Definition</vt:lpstr>
      <vt:lpstr>Examples</vt:lpstr>
      <vt:lpstr>When is it NOT a game?</vt:lpstr>
      <vt:lpstr>Prisoner’s Dilemma</vt:lpstr>
      <vt:lpstr>Prisoner’s Dilemma Cont…</vt:lpstr>
      <vt:lpstr>Homework</vt:lpstr>
    </vt:vector>
  </TitlesOfParts>
  <Company>ISS,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 Man is an Island”</dc:title>
  <dc:creator>Natalee Miller</dc:creator>
  <cp:lastModifiedBy>Natalee Hanna</cp:lastModifiedBy>
  <cp:revision>8</cp:revision>
  <dcterms:created xsi:type="dcterms:W3CDTF">2013-03-27T03:00:41Z</dcterms:created>
  <dcterms:modified xsi:type="dcterms:W3CDTF">2013-03-28T12:41:32Z</dcterms:modified>
</cp:coreProperties>
</file>